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presProps.xml" ContentType="application/vnd.openxmlformats-officedocument.presentationml.presProps+xml"/>
  <Override PartName="/ppt/media/image1.jpeg" ContentType="image/jpeg"/>
  <Override PartName="/ppt/slides/slide1.xml" ContentType="application/vnd.openxmlformats-officedocument.presentationml.slide+xml"/>
  <Override PartName="/ppt/slides/_rels/slide1.xml.rels" ContentType="application/vnd.openxmlformats-package.relationships+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6858000" cy="9907588"/>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bg>
      <p:bgPr>
        <a:solidFill>
          <a:srgbClr val="ffffff"/>
        </a:solidFill>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3" name="PlaceHolder 2"/>
          <p:cNvSpPr>
            <a:spLocks noGrp="1"/>
          </p:cNvSpPr>
          <p:nvPr>
            <p:ph type="body"/>
          </p:nvPr>
        </p:nvSpPr>
        <p:spPr>
          <a:xfrm>
            <a:off x="47160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 name="PlaceHolder 3"/>
          <p:cNvSpPr>
            <a:spLocks noGrp="1"/>
          </p:cNvSpPr>
          <p:nvPr>
            <p:ph type="body"/>
          </p:nvPr>
        </p:nvSpPr>
        <p:spPr>
          <a:xfrm>
            <a:off x="347184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 name="PlaceHolder 4"/>
          <p:cNvSpPr>
            <a:spLocks noGrp="1"/>
          </p:cNvSpPr>
          <p:nvPr>
            <p:ph type="dt" idx="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 name="PlaceHolder 5"/>
          <p:cNvSpPr>
            <a:spLocks noGrp="1"/>
          </p:cNvSpPr>
          <p:nvPr>
            <p:ph type="ftr" idx="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7" name="PlaceHolder 6"/>
          <p:cNvSpPr>
            <a:spLocks noGrp="1"/>
          </p:cNvSpPr>
          <p:nvPr>
            <p:ph type="sldNum" idx="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82C962CD-6538-45B4-9D3B-328953510194}"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bg>
      <p:bgPr>
        <a:solidFill>
          <a:srgbClr val="ffffff"/>
        </a:solid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5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5" name="PlaceHolder 3"/>
          <p:cNvSpPr>
            <a:spLocks noGrp="1"/>
          </p:cNvSpPr>
          <p:nvPr>
            <p:ph type="dt" idx="28"/>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6" name="PlaceHolder 4"/>
          <p:cNvSpPr>
            <a:spLocks noGrp="1"/>
          </p:cNvSpPr>
          <p:nvPr>
            <p:ph type="ftr" idx="29"/>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7" name="PlaceHolder 5"/>
          <p:cNvSpPr>
            <a:spLocks noGrp="1"/>
          </p:cNvSpPr>
          <p:nvPr>
            <p:ph type="sldNum" idx="30"/>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C39B2626-4299-484D-8B29-69C4C95A877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části">
    <p:bg>
      <p:bgPr>
        <a:solidFill>
          <a:srgbClr val="ffffff"/>
        </a:solid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468000" y="2469600"/>
            <a:ext cx="5914080" cy="4119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59" name="PlaceHolder 2"/>
          <p:cNvSpPr>
            <a:spLocks noGrp="1"/>
          </p:cNvSpPr>
          <p:nvPr>
            <p:ph type="body"/>
          </p:nvPr>
        </p:nvSpPr>
        <p:spPr>
          <a:xfrm>
            <a:off x="468000" y="6630120"/>
            <a:ext cx="5914080" cy="2166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1350" strike="noStrike" u="none">
                <a:solidFill>
                  <a:schemeClr val="dk1">
                    <a:tint val="82000"/>
                  </a:schemeClr>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60" name="PlaceHolder 3"/>
          <p:cNvSpPr>
            <a:spLocks noGrp="1"/>
          </p:cNvSpPr>
          <p:nvPr>
            <p:ph type="dt" idx="3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1" name="PlaceHolder 4"/>
          <p:cNvSpPr>
            <a:spLocks noGrp="1"/>
          </p:cNvSpPr>
          <p:nvPr>
            <p:ph type="ftr" idx="3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62" name="PlaceHolder 5"/>
          <p:cNvSpPr>
            <a:spLocks noGrp="1"/>
          </p:cNvSpPr>
          <p:nvPr>
            <p:ph type="sldNum" idx="3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C41E577-D9F1-41C5-AA31-F81001A3357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rovnání">
    <p:bg>
      <p:bgPr>
        <a:solidFill>
          <a:srgbClr val="ffffff"/>
        </a:solidFill>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47232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9" name="PlaceHolder 2"/>
          <p:cNvSpPr>
            <a:spLocks noGrp="1"/>
          </p:cNvSpPr>
          <p:nvPr>
            <p:ph type="body"/>
          </p:nvPr>
        </p:nvSpPr>
        <p:spPr>
          <a:xfrm>
            <a:off x="472320" y="2428200"/>
            <a:ext cx="29001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0" name="PlaceHolder 3"/>
          <p:cNvSpPr>
            <a:spLocks noGrp="1"/>
          </p:cNvSpPr>
          <p:nvPr>
            <p:ph type="body"/>
          </p:nvPr>
        </p:nvSpPr>
        <p:spPr>
          <a:xfrm>
            <a:off x="472320" y="3618720"/>
            <a:ext cx="29001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1" name="PlaceHolder 4"/>
          <p:cNvSpPr>
            <a:spLocks noGrp="1"/>
          </p:cNvSpPr>
          <p:nvPr>
            <p:ph type="body"/>
          </p:nvPr>
        </p:nvSpPr>
        <p:spPr>
          <a:xfrm>
            <a:off x="3471840" y="2428200"/>
            <a:ext cx="29145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2" name="PlaceHolder 5"/>
          <p:cNvSpPr>
            <a:spLocks noGrp="1"/>
          </p:cNvSpPr>
          <p:nvPr>
            <p:ph type="body"/>
          </p:nvPr>
        </p:nvSpPr>
        <p:spPr>
          <a:xfrm>
            <a:off x="3471840" y="3618720"/>
            <a:ext cx="29145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3" name="PlaceHolder 6"/>
          <p:cNvSpPr>
            <a:spLocks noGrp="1"/>
          </p:cNvSpPr>
          <p:nvPr>
            <p:ph type="dt" idx="4"/>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4" name="PlaceHolder 7"/>
          <p:cNvSpPr>
            <a:spLocks noGrp="1"/>
          </p:cNvSpPr>
          <p:nvPr>
            <p:ph type="ftr" idx="5"/>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5" name="PlaceHolder 8"/>
          <p:cNvSpPr>
            <a:spLocks noGrp="1"/>
          </p:cNvSpPr>
          <p:nvPr>
            <p:ph type="sldNum" idx="6"/>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A0BEE129-A845-4028-A0C1-125D18BD27F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Pouze nadpis">
    <p:bg>
      <p:bgPr>
        <a:solidFill>
          <a:srgbClr val="ffffff"/>
        </a:solid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17" name="PlaceHolder 2"/>
          <p:cNvSpPr>
            <a:spLocks noGrp="1"/>
          </p:cNvSpPr>
          <p:nvPr>
            <p:ph type="dt" idx="7"/>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8" name="PlaceHolder 3"/>
          <p:cNvSpPr>
            <a:spLocks noGrp="1"/>
          </p:cNvSpPr>
          <p:nvPr>
            <p:ph type="ftr" idx="8"/>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9" name="PlaceHolder 4"/>
          <p:cNvSpPr>
            <a:spLocks noGrp="1"/>
          </p:cNvSpPr>
          <p:nvPr>
            <p:ph type="sldNum" idx="9"/>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3A6C865-CF62-4E34-8C62-7C642900E82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0"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bg>
      <p:bgPr>
        <a:solidFill>
          <a:srgbClr val="ffffff"/>
        </a:solidFill>
      </p:bgPr>
    </p:bg>
    <p:spTree>
      <p:nvGrpSpPr>
        <p:cNvPr id="1" name=""/>
        <p:cNvGrpSpPr/>
        <p:nvPr/>
      </p:nvGrpSpPr>
      <p:grpSpPr>
        <a:xfrm>
          <a:off x="0" y="0"/>
          <a:ext cx="0" cy="0"/>
          <a:chOff x="0" y="0"/>
          <a:chExt cx="0" cy="0"/>
        </a:xfrm>
      </p:grpSpPr>
      <p:sp>
        <p:nvSpPr>
          <p:cNvPr id="21" name="PlaceHolder 1"/>
          <p:cNvSpPr>
            <a:spLocks noGrp="1"/>
          </p:cNvSpPr>
          <p:nvPr>
            <p:ph type="dt" idx="10"/>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22" name="PlaceHolder 2"/>
          <p:cNvSpPr>
            <a:spLocks noGrp="1"/>
          </p:cNvSpPr>
          <p:nvPr>
            <p:ph type="ftr" idx="11"/>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23" name="PlaceHolder 3"/>
          <p:cNvSpPr>
            <a:spLocks noGrp="1"/>
          </p:cNvSpPr>
          <p:nvPr>
            <p:ph type="sldNum" idx="12"/>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961D2C49-59F9-4215-A4CB-FBE3A53E3A5C}"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4" name="PlaceHolder 4"/>
          <p:cNvSpPr>
            <a:spLocks noGrp="1"/>
          </p:cNvSpPr>
          <p:nvPr>
            <p:ph type="title"/>
          </p:nvPr>
        </p:nvSpPr>
        <p:spPr>
          <a:xfrm>
            <a:off x="342720" y="395280"/>
            <a:ext cx="6171840" cy="1653840"/>
          </a:xfrm>
          <a:prstGeom prst="rect">
            <a:avLst/>
          </a:prstGeom>
          <a:noFill/>
          <a:ln w="0">
            <a:noFill/>
          </a:ln>
        </p:spPr>
        <p:txBody>
          <a:bodyPr lIns="0" rIns="0" tIns="0" bIns="0" anchor="ctr">
            <a:noAutofit/>
          </a:bodyPr>
          <a:p>
            <a:pPr indent="0" algn="ctr">
              <a:buNone/>
            </a:pPr>
            <a:r>
              <a:rPr b="0" lang="cs-CZ" sz="4400" strike="noStrike" u="none">
                <a:solidFill>
                  <a:srgbClr val="000000"/>
                </a:solidFill>
                <a:effectLst/>
                <a:uFillTx/>
                <a:latin typeface="Arial"/>
              </a:rPr>
              <a:t>Klikněte pro úpravu formátu textu nadpisu</a:t>
            </a:r>
            <a:endParaRPr b="0" lang="cs-CZ" sz="4400" strike="noStrike" u="none">
              <a:solidFill>
                <a:srgbClr val="000000"/>
              </a:solidFill>
              <a:effectLst/>
              <a:uFillTx/>
              <a:latin typeface="Arial"/>
            </a:endParaRPr>
          </a:p>
        </p:txBody>
      </p:sp>
      <p:sp>
        <p:nvSpPr>
          <p:cNvPr id="25"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sah s titulkem">
    <p:bg>
      <p:bgPr>
        <a:solidFill>
          <a:srgbClr val="ffffff"/>
        </a:solidFill>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27" name="PlaceHolder 2"/>
          <p:cNvSpPr>
            <a:spLocks noGrp="1"/>
          </p:cNvSpPr>
          <p:nvPr>
            <p:ph type="body"/>
          </p:nvPr>
        </p:nvSpPr>
        <p:spPr>
          <a:xfrm>
            <a:off x="2915640" y="1426320"/>
            <a:ext cx="3470760" cy="70394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1800" strike="noStrike" u="none">
                <a:solidFill>
                  <a:schemeClr val="dk1"/>
                </a:solidFill>
                <a:effectLst/>
                <a:uFillTx/>
                <a:latin typeface="Aptos"/>
              </a:rPr>
              <a:t>Kliknutím lze upravit styly předlohy textu.</a:t>
            </a:r>
            <a:endParaRPr b="0" lang="cs-CZ" sz="1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1580" strike="noStrike" u="none">
                <a:solidFill>
                  <a:schemeClr val="dk1"/>
                </a:solidFill>
                <a:effectLst/>
                <a:uFillTx/>
                <a:latin typeface="Aptos"/>
              </a:rPr>
              <a:t>Druhá úroveň</a:t>
            </a:r>
            <a:endParaRPr b="0" lang="cs-CZ" sz="158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1350" strike="noStrike" u="none">
                <a:solidFill>
                  <a:schemeClr val="dk1"/>
                </a:solidFill>
                <a:effectLst/>
                <a:uFillTx/>
                <a:latin typeface="Aptos"/>
              </a:rPr>
              <a:t>Třetí úroveň</a:t>
            </a:r>
            <a:endParaRPr b="0" lang="cs-CZ" sz="135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Čtvrtá úroveň</a:t>
            </a:r>
            <a:endParaRPr b="0" lang="cs-CZ" sz="113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Pátá úroveň</a:t>
            </a:r>
            <a:endParaRPr b="0" lang="cs-CZ" sz="1130" strike="noStrike" u="none">
              <a:solidFill>
                <a:srgbClr val="000000"/>
              </a:solidFill>
              <a:effectLst/>
              <a:uFillTx/>
              <a:latin typeface="Arial"/>
            </a:endParaRPr>
          </a:p>
        </p:txBody>
      </p:sp>
      <p:sp>
        <p:nvSpPr>
          <p:cNvPr id="28"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29" name="PlaceHolder 4"/>
          <p:cNvSpPr>
            <a:spLocks noGrp="1"/>
          </p:cNvSpPr>
          <p:nvPr>
            <p:ph type="dt" idx="13"/>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0" name="PlaceHolder 5"/>
          <p:cNvSpPr>
            <a:spLocks noGrp="1"/>
          </p:cNvSpPr>
          <p:nvPr>
            <p:ph type="ftr" idx="14"/>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1" name="PlaceHolder 6"/>
          <p:cNvSpPr>
            <a:spLocks noGrp="1"/>
          </p:cNvSpPr>
          <p:nvPr>
            <p:ph type="sldNum" idx="15"/>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11B31158-1D00-4E4B-B00A-902F1D31FFA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rázek s titulkem">
    <p:bg>
      <p:bgPr>
        <a:solidFill>
          <a:srgbClr val="ffffff"/>
        </a:solidFill>
      </p:bgPr>
    </p:bg>
    <p:spTree>
      <p:nvGrpSpPr>
        <p:cNvPr id="1" name=""/>
        <p:cNvGrpSpPr/>
        <p:nvPr/>
      </p:nvGrpSpPr>
      <p:grpSpPr>
        <a:xfrm>
          <a:off x="0" y="0"/>
          <a:ext cx="0" cy="0"/>
          <a:chOff x="0" y="0"/>
          <a:chExt cx="0" cy="0"/>
        </a:xfrm>
      </p:grpSpPr>
      <p:sp>
        <p:nvSpPr>
          <p:cNvPr id="32"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33" name="PlaceHolder 2"/>
          <p:cNvSpPr>
            <a:spLocks noGrp="1"/>
          </p:cNvSpPr>
          <p:nvPr>
            <p:ph type="body"/>
          </p:nvPr>
        </p:nvSpPr>
        <p:spPr>
          <a:xfrm>
            <a:off x="2915640" y="1426320"/>
            <a:ext cx="3470760" cy="703944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1800" strike="noStrike" u="none">
                <a:solidFill>
                  <a:schemeClr val="dk1"/>
                </a:solidFill>
                <a:effectLst/>
                <a:uFillTx/>
                <a:latin typeface="Aptos"/>
              </a:rPr>
              <a:t>Klikněte pro úpravu formátu textu osnovy</a:t>
            </a:r>
            <a:endParaRPr b="0" lang="cs-CZ" sz="1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cs-CZ" sz="1800" strike="noStrike" u="none">
                <a:solidFill>
                  <a:schemeClr val="dk1"/>
                </a:solidFill>
                <a:effectLst/>
                <a:uFillTx/>
                <a:latin typeface="Aptos"/>
              </a:rPr>
              <a:t>Druhá úroveň</a:t>
            </a:r>
            <a:endParaRPr b="0" lang="cs-CZ" sz="18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cs-CZ" sz="1800" strike="noStrike" u="none">
                <a:solidFill>
                  <a:schemeClr val="dk1"/>
                </a:solidFill>
                <a:effectLst/>
                <a:uFillTx/>
                <a:latin typeface="Aptos"/>
              </a:rPr>
              <a:t>Třetí úroveň</a:t>
            </a:r>
            <a:endParaRPr b="0" lang="cs-CZ"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cs-CZ" sz="1800" strike="noStrike" u="none">
                <a:solidFill>
                  <a:schemeClr val="dk1"/>
                </a:solidFill>
                <a:effectLst/>
                <a:uFillTx/>
                <a:latin typeface="Aptos"/>
              </a:rPr>
              <a:t>Čtvrtá úroveň osnovy</a:t>
            </a:r>
            <a:endParaRPr b="0" lang="cs-CZ"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Pátá úroveň osnovy</a:t>
            </a:r>
            <a:endParaRPr b="0" lang="cs-CZ" sz="18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Šestá úroveň</a:t>
            </a:r>
            <a:endParaRPr b="0" lang="cs-CZ" sz="18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Sedmá úroveň</a:t>
            </a:r>
            <a:endParaRPr b="0" lang="cs-CZ" sz="1800" strike="noStrike" u="none">
              <a:solidFill>
                <a:srgbClr val="000000"/>
              </a:solidFill>
              <a:effectLst/>
              <a:uFillTx/>
              <a:latin typeface="Arial"/>
            </a:endParaRPr>
          </a:p>
        </p:txBody>
      </p:sp>
      <p:sp>
        <p:nvSpPr>
          <p:cNvPr id="34"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35" name="PlaceHolder 4"/>
          <p:cNvSpPr>
            <a:spLocks noGrp="1"/>
          </p:cNvSpPr>
          <p:nvPr>
            <p:ph type="dt" idx="16"/>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6" name="PlaceHolder 5"/>
          <p:cNvSpPr>
            <a:spLocks noGrp="1"/>
          </p:cNvSpPr>
          <p:nvPr>
            <p:ph type="ftr" idx="17"/>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7" name="PlaceHolder 6"/>
          <p:cNvSpPr>
            <a:spLocks noGrp="1"/>
          </p:cNvSpPr>
          <p:nvPr>
            <p:ph type="sldNum" idx="18"/>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D72F9CC-C0C1-4B3E-A051-881FE0ECF465}"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57160" y="1621080"/>
            <a:ext cx="5142600" cy="344808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39" name="PlaceHolder 2"/>
          <p:cNvSpPr>
            <a:spLocks noGrp="1"/>
          </p:cNvSpPr>
          <p:nvPr>
            <p:ph type="dt" idx="19"/>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0" name="PlaceHolder 3"/>
          <p:cNvSpPr>
            <a:spLocks noGrp="1"/>
          </p:cNvSpPr>
          <p:nvPr>
            <p:ph type="ftr" idx="20"/>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1" name="PlaceHolder 4"/>
          <p:cNvSpPr>
            <a:spLocks noGrp="1"/>
          </p:cNvSpPr>
          <p:nvPr>
            <p:ph type="sldNum" idx="21"/>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29BA4D2-62C5-4445-8BB0-64EF79981AE0}"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42"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Nadpis a svislý text">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5" name="PlaceHolder 3"/>
          <p:cNvSpPr>
            <a:spLocks noGrp="1"/>
          </p:cNvSpPr>
          <p:nvPr>
            <p:ph type="dt" idx="22"/>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6" name="PlaceHolder 4"/>
          <p:cNvSpPr>
            <a:spLocks noGrp="1"/>
          </p:cNvSpPr>
          <p:nvPr>
            <p:ph type="ftr" idx="23"/>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7" name="PlaceHolder 5"/>
          <p:cNvSpPr>
            <a:spLocks noGrp="1"/>
          </p:cNvSpPr>
          <p:nvPr>
            <p:ph type="sldNum" idx="24"/>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808DEACD-1B29-4907-A90F-55C9D8A888BF}"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vislý nadpis a text">
    <p:bg>
      <p:bgPr>
        <a:solidFill>
          <a:srgbClr val="ffffff"/>
        </a:solid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4907880" y="527400"/>
            <a:ext cx="1477800" cy="839484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9" name="PlaceHolder 2"/>
          <p:cNvSpPr>
            <a:spLocks noGrp="1"/>
          </p:cNvSpPr>
          <p:nvPr>
            <p:ph type="body"/>
          </p:nvPr>
        </p:nvSpPr>
        <p:spPr>
          <a:xfrm>
            <a:off x="471600" y="527400"/>
            <a:ext cx="4349520" cy="83948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0" name="PlaceHolder 3"/>
          <p:cNvSpPr>
            <a:spLocks noGrp="1"/>
          </p:cNvSpPr>
          <p:nvPr>
            <p:ph type="dt" idx="25"/>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1" name="PlaceHolder 4"/>
          <p:cNvSpPr>
            <a:spLocks noGrp="1"/>
          </p:cNvSpPr>
          <p:nvPr>
            <p:ph type="ftr" idx="26"/>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2" name="PlaceHolder 5"/>
          <p:cNvSpPr>
            <a:spLocks noGrp="1"/>
          </p:cNvSpPr>
          <p:nvPr>
            <p:ph type="sldNum" idx="27"/>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10921AF6-5FB3-476D-B023-8976BEB48DB5}"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l="-997" r="-997"/>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857160" y="2016360"/>
            <a:ext cx="5424480" cy="1147680"/>
          </a:xfrm>
          <a:prstGeom prst="rect">
            <a:avLst/>
          </a:prstGeom>
          <a:noFill/>
          <a:ln w="0">
            <a:noFill/>
          </a:ln>
        </p:spPr>
        <p:txBody>
          <a:bodyPr lIns="91440" rIns="91440" tIns="45720" bIns="45720" anchor="b">
            <a:normAutofit fontScale="85000" lnSpcReduction="9999"/>
          </a:bodyPr>
          <a:p>
            <a:pPr indent="0" algn="ctr" defTabSz="914400">
              <a:lnSpc>
                <a:spcPct val="90000"/>
              </a:lnSpc>
              <a:buNone/>
              <a:tabLst>
                <a:tab algn="l" pos="0"/>
              </a:tabLst>
            </a:pPr>
            <a:r>
              <a:rPr b="1" lang="cs-CZ" sz="3350" strike="noStrike" u="none">
                <a:solidFill>
                  <a:srgbClr val="e6213f"/>
                </a:solidFill>
                <a:effectLst/>
                <a:uFillTx/>
                <a:latin typeface="Arial"/>
                <a:ea typeface="Aptos Display"/>
              </a:rPr>
              <a:t>Leritia nonecum aut incil in </a:t>
            </a:r>
            <a:br>
              <a:rPr sz="3350"/>
            </a:br>
            <a:r>
              <a:rPr b="1" lang="cs-CZ" sz="3350" strike="noStrike" u="none">
                <a:solidFill>
                  <a:srgbClr val="e6213f"/>
                </a:solidFill>
                <a:effectLst/>
                <a:uFillTx/>
                <a:latin typeface="Arial"/>
                <a:ea typeface="Aptos Display"/>
              </a:rPr>
              <a:t>cuset am ex eos ipistiu  destiusda</a:t>
            </a:r>
            <a:endParaRPr b="0" lang="cs-CZ" sz="3350" strike="noStrike" u="none">
              <a:solidFill>
                <a:srgbClr val="000000"/>
              </a:solidFill>
              <a:effectLst/>
              <a:uFillTx/>
              <a:latin typeface="Arial"/>
            </a:endParaRPr>
          </a:p>
        </p:txBody>
      </p:sp>
      <p:sp>
        <p:nvSpPr>
          <p:cNvPr id="64" name="PlaceHolder 2"/>
          <p:cNvSpPr>
            <a:spLocks noGrp="1"/>
          </p:cNvSpPr>
          <p:nvPr>
            <p:ph type="subTitle"/>
          </p:nvPr>
        </p:nvSpPr>
        <p:spPr>
          <a:xfrm>
            <a:off x="857160" y="3693240"/>
            <a:ext cx="5424480" cy="3866760"/>
          </a:xfrm>
          <a:prstGeom prst="rect">
            <a:avLst/>
          </a:prstGeom>
          <a:noFill/>
          <a:ln w="0">
            <a:noFill/>
          </a:ln>
        </p:spPr>
        <p:txBody>
          <a:bodyPr lIns="91440" rIns="91440" tIns="45720" bIns="45720" anchor="t">
            <a:normAutofit/>
          </a:bodyPr>
          <a:p>
            <a:pPr indent="0" algn="ctr" defTabSz="914400">
              <a:lnSpc>
                <a:spcPct val="90000"/>
              </a:lnSpc>
              <a:spcBef>
                <a:spcPts val="1001"/>
              </a:spcBef>
              <a:buNone/>
              <a:tabLst>
                <a:tab algn="l" pos="0"/>
              </a:tabLst>
            </a:pPr>
            <a:r>
              <a:rPr b="0" lang="cs-CZ" sz="2400" strike="noStrike" u="none">
                <a:solidFill>
                  <a:srgbClr val="262e5c"/>
                </a:solidFill>
                <a:effectLst/>
                <a:uFillTx/>
                <a:latin typeface="Aptos"/>
                <a:ea typeface="Aptos"/>
              </a:rPr>
              <a:t>Ibuscita tquodipic to que voluptum quasite doluptis doluptam, quam, od ut poribus, totatemqui sustrum si ratquiatum conse nimiliquia volupta dolut quam ex eictate earumque veritia nonecum aut incil in pa cus et </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2400" strike="noStrike" u="none">
                <a:solidFill>
                  <a:srgbClr val="e6213f"/>
                </a:solidFill>
                <a:effectLst/>
                <a:uFillTx/>
                <a:latin typeface="Aptos"/>
                <a:ea typeface="Aptos"/>
              </a:rPr>
              <a:t>Am ex eos ipistiu ntenditatur sit, same volo tem dit, nonsequos iduciant.</a:t>
            </a:r>
            <a:endParaRPr b="0" lang="cs-CZ" sz="2400" strike="noStrike" u="none">
              <a:solidFill>
                <a:srgbClr val="000000"/>
              </a:solidFill>
              <a:effectLst/>
              <a:uFillTx/>
              <a:latin typeface="Arial"/>
            </a:endParaRPr>
          </a:p>
        </p:txBody>
      </p:sp>
      <p:sp>
        <p:nvSpPr>
          <p:cNvPr id="65" name=""/>
          <p:cNvSpPr/>
          <p:nvPr/>
        </p:nvSpPr>
        <p:spPr>
          <a:xfrm>
            <a:off x="1260000" y="3420360"/>
            <a:ext cx="4500000" cy="0"/>
          </a:xfrm>
          <a:prstGeom prst="line">
            <a:avLst/>
          </a:prstGeom>
          <a:ln w="72000">
            <a:solidFill>
              <a:srgbClr val="a4dbf8"/>
            </a:solidFill>
            <a:round/>
          </a:ln>
        </p:spPr>
        <p:style>
          <a:lnRef idx="0"/>
          <a:fillRef idx="0"/>
          <a:effectRef idx="0"/>
          <a:fontRef idx="minor"/>
        </p:style>
        <p:txBody>
          <a:bodyPr lIns="126000" rIns="126000" tIns="-81000" bIns="-81000" anchor="ctr">
            <a:noAutofit/>
          </a:bodyPr>
          <a:p>
            <a:endParaRPr b="0" lang="cs-CZ" sz="1800" strike="noStrike" u="none">
              <a:solidFill>
                <a:srgbClr val="000000"/>
              </a:solidFill>
              <a:effectLst/>
              <a:uFillTx/>
              <a:latin typeface="Arial"/>
            </a:endParaRPr>
          </a:p>
        </p:txBody>
      </p:sp>
      <p:sp>
        <p:nvSpPr>
          <p:cNvPr id="66" name=""/>
          <p:cNvSpPr txBox="1"/>
          <p:nvPr/>
        </p:nvSpPr>
        <p:spPr>
          <a:xfrm>
            <a:off x="1080000" y="7793640"/>
            <a:ext cx="4140000" cy="1242360"/>
          </a:xfrm>
          <a:prstGeom prst="rect">
            <a:avLst/>
          </a:prstGeom>
          <a:noFill/>
          <a:ln w="0">
            <a:noFill/>
          </a:ln>
        </p:spPr>
        <p:txBody>
          <a:bodyPr lIns="90000" rIns="90000" tIns="45000" bIns="45000" anchor="t" anchorCtr="1">
            <a:spAutoFit/>
          </a:bodyPr>
          <a:p>
            <a:pPr algn="ctr"/>
            <a:r>
              <a:rPr b="0" lang="cs-CZ" sz="1350" strike="noStrike" u="none">
                <a:solidFill>
                  <a:srgbClr val="000000"/>
                </a:solidFill>
                <a:effectLst/>
                <a:uFillTx/>
                <a:latin typeface="Aptos"/>
                <a:ea typeface="Aptos"/>
              </a:rPr>
              <a:t>Vollenem earis re solorerum dolut et ad quidipsum ium rera pari sim evelit renihit, core eos re, nesciatiis estibusam</a:t>
            </a:r>
            <a:endParaRPr b="0" lang="cs-CZ" sz="135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systému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celář">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TotalTime>
  <Application>LibreOffice/25.8.3.2$Windows_X86_64 LibreOffice_project/8ca8d55c161d602844f5428fa4b58097424e324e</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2025-12-03T15:31:20Z</dcterms:created>
  <dc:creator/>
  <dc:description/>
  <dc:language>cs-CZ</dc:language>
  <cp:lastModifiedBy/>
  <dcterms:modified xsi:type="dcterms:W3CDTF">2025-12-04T18:48:59Z</dcterms:modified>
  <cp:revision>29</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 (210 × 297 mm)</vt:lpwstr>
  </property>
  <property fmtid="{D5CDD505-2E9C-101B-9397-08002B2CF9AE}" pid="3" name="Slides">
    <vt:i4>1</vt:i4>
  </property>
</Properties>
</file>